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384" r:id="rId2"/>
    <p:sldId id="385" r:id="rId3"/>
    <p:sldId id="383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s" id="{ED5B9135-1546-0E46-A3FE-0A9D8DF6494F}">
          <p14:sldIdLst>
            <p14:sldId id="384"/>
            <p14:sldId id="385"/>
            <p14:sldId id="383"/>
          </p14:sldIdLst>
        </p14:section>
        <p14:section name="Lists" id="{07C09806-D3CE-D547-A837-E33FFC171F1A}">
          <p14:sldIdLst/>
        </p14:section>
        <p14:section name="Images" id="{CFB125F0-0681-4247-B49F-3369E74AF14B}">
          <p14:sldIdLst/>
        </p14:section>
        <p14:section name="ScreenShots" id="{83EC2AAB-181A-6044-B12E-1B16ED973D81}">
          <p14:sldIdLst/>
        </p14:section>
        <p14:section name="Impact" id="{4CC3ABED-61CC-7C4A-AE08-A11BACA56153}">
          <p14:sldIdLst/>
        </p14:section>
        <p14:section name="Specialty" id="{580400E7-1EB3-A146-82D9-560CE7F6D97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F7761F"/>
    <a:srgbClr val="313131"/>
    <a:srgbClr val="589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2" autoAdjust="0"/>
    <p:restoredTop sz="82724" autoAdjust="0"/>
  </p:normalViewPr>
  <p:slideViewPr>
    <p:cSldViewPr snapToGrid="0" snapToObjects="1">
      <p:cViewPr>
        <p:scale>
          <a:sx n="50" d="100"/>
          <a:sy n="50" d="100"/>
        </p:scale>
        <p:origin x="-2010" y="-588"/>
      </p:cViewPr>
      <p:guideLst>
        <p:guide orient="horz" pos="2892"/>
        <p:guide orient="horz" pos="1621"/>
        <p:guide pos="5446"/>
        <p:guide pos="2880"/>
        <p:guide pos="278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81E2B-9E23-3945-A2AF-B589D8D33B8F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3AC6B-C96F-8247-A1F1-89B5CF090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</a:t>
            </a:r>
            <a:r>
              <a:rPr lang="en-US" baseline="0" dirty="0" smtClean="0"/>
              <a:t> find this under resources.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0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20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55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24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6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ubSpot 2013 Brand Templa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lidBackground_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648" y="205941"/>
            <a:ext cx="8228707" cy="85725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>
                <a:solidFill>
                  <a:srgbClr val="434343"/>
                </a:solidFill>
                <a:latin typeface="Proxima Nova L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0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05941"/>
            <a:ext cx="8228707" cy="85725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5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9C55-CBDA-B34D-A39B-D2D19B58448A}" type="datetimeFigureOut">
              <a:rPr lang="en-US" smtClean="0"/>
              <a:t>10/29/2013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3C0D-6386-F040-B6BE-87B74BA4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8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1588"/>
          <a:stretch/>
        </p:blipFill>
        <p:spPr bwMode="auto">
          <a:xfrm>
            <a:off x="0" y="-57499"/>
            <a:ext cx="9245600" cy="550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315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04801" y="-38100"/>
            <a:ext cx="9732645" cy="5389055"/>
            <a:chOff x="-304801" y="-38100"/>
            <a:chExt cx="9732645" cy="5389055"/>
          </a:xfrm>
        </p:grpSpPr>
        <p:sp>
          <p:nvSpPr>
            <p:cNvPr id="3" name="Rectangle 2"/>
            <p:cNvSpPr/>
            <p:nvPr/>
          </p:nvSpPr>
          <p:spPr>
            <a:xfrm>
              <a:off x="-304801" y="0"/>
              <a:ext cx="9732645" cy="53509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66"/>
            <a:stretch/>
          </p:blipFill>
          <p:spPr bwMode="auto">
            <a:xfrm>
              <a:off x="410970" y="-38100"/>
              <a:ext cx="8301102" cy="5243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0321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18" y="4868670"/>
            <a:ext cx="712069" cy="174781"/>
          </a:xfrm>
          <a:prstGeom prst="rect">
            <a:avLst/>
          </a:prstGeom>
        </p:spPr>
      </p:pic>
      <p:pic>
        <p:nvPicPr>
          <p:cNvPr id="4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7" y="368418"/>
            <a:ext cx="6622147" cy="1696986"/>
          </a:xfrm>
          <a:prstGeom prst="rect">
            <a:avLst/>
          </a:prstGeom>
        </p:spPr>
      </p:pic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59423"/>
              </p:ext>
            </p:extLst>
          </p:nvPr>
        </p:nvGraphicFramePr>
        <p:xfrm>
          <a:off x="342294" y="1319515"/>
          <a:ext cx="8385013" cy="3667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9760"/>
                <a:gridCol w="999760"/>
                <a:gridCol w="2136412"/>
                <a:gridCol w="2152828"/>
                <a:gridCol w="2096253"/>
              </a:tblGrid>
              <a:tr h="4013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338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Example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baseline="0" dirty="0" smtClean="0"/>
                        <a:t>Persona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“How</a:t>
                      </a:r>
                      <a:r>
                        <a:rPr lang="en-US" sz="1600" baseline="0" dirty="0" smtClean="0"/>
                        <a:t> to hit more project deadlines?”</a:t>
                      </a:r>
                      <a:endParaRPr lang="en-US" sz="16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“Project</a:t>
                      </a:r>
                      <a:r>
                        <a:rPr lang="en-US" sz="1600" baseline="0" dirty="0" smtClean="0"/>
                        <a:t> management software”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“Project management training classes”</a:t>
                      </a:r>
                      <a:endParaRPr lang="en-US" sz="16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“Basecamp”</a:t>
                      </a:r>
                    </a:p>
                    <a:p>
                      <a:pPr algn="ctr"/>
                      <a:r>
                        <a:rPr lang="en-US" sz="1600" dirty="0" smtClean="0"/>
                        <a:t>“</a:t>
                      </a:r>
                      <a:r>
                        <a:rPr lang="en-US" sz="1600" dirty="0" err="1" smtClean="0"/>
                        <a:t>Trello</a:t>
                      </a:r>
                      <a:r>
                        <a:rPr lang="en-US" sz="1600" dirty="0" smtClean="0"/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5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Persona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5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Persona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http://vector.me/files/images/2/0/201543/female_silhouette_clip_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5" y="1806249"/>
            <a:ext cx="822458" cy="8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5fingerevents.com/wp-content/uploads/2011/12/silhouette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0" y="2894505"/>
            <a:ext cx="965034" cy="9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229301" y="73866"/>
            <a:ext cx="5902285" cy="560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rgbClr val="414141"/>
                </a:solidFill>
                <a:latin typeface="Proxima Nova Semibold" panose="02000506030000020004" pitchFamily="2" charset="0"/>
              </a:rPr>
              <a:t>Persona Keywords:</a:t>
            </a:r>
            <a:endParaRPr lang="en-US" sz="4400" dirty="0">
              <a:solidFill>
                <a:srgbClr val="414141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9" name="Picture 2" descr="http://vector.me/files/images/2/0/201543/female_silhouette_clip_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8" y="3971803"/>
            <a:ext cx="822458" cy="8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122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5875</TotalTime>
  <Words>48</Words>
  <Application>Microsoft Office PowerPoint</Application>
  <PresentationFormat>On-screen Show (16:9)</PresentationFormat>
  <Paragraphs>20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Sunguroff</dc:creator>
  <cp:lastModifiedBy>Sarah Bedrick</cp:lastModifiedBy>
  <cp:revision>101</cp:revision>
  <dcterms:created xsi:type="dcterms:W3CDTF">2013-02-27T18:43:31Z</dcterms:created>
  <dcterms:modified xsi:type="dcterms:W3CDTF">2013-10-29T15:30:07Z</dcterms:modified>
</cp:coreProperties>
</file>